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FD8E1-256E-574F-BFC7-60914FFC5AFF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2FAAE-7DC0-1E46-AEBD-A6A640652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AAE-7DC0-1E46-AEBD-A6A6406524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9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2FAAE-7DC0-1E46-AEBD-A6A6406524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1810-4EEF-7430-8C81-FB622D92A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C43B8-09BD-6522-0C87-D542A177F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CD269-06BC-81CC-A396-22432DC3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E0585-5440-2F3D-E6DE-1E028973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E633-FD52-81D2-F6D9-EECCF9E8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0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9D45-D476-4794-7C89-BB656DFC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BED45-2337-104C-17A5-EDB3001C7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2154C-D945-A5CC-D5EF-237DDFB6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2C39-3679-10F4-1C71-A9DD4BD0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A6AE7-72CD-529A-EDB4-A3ECF1C1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7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CF4D5-5535-F4F8-7138-D0DC3A521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F10C6-964F-221F-BDDE-BB48D774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B251-D755-0E6A-3969-15F53741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C42C6-70D3-ED13-E96F-374C1F07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E92BD-A8CA-FB87-FE0B-BF763644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9E5A-E1EE-92A1-8120-B897059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937D5-B22E-78EF-5EA0-A9006AF08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B251B-F782-5D6C-4A5F-8A3B5CCE2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DE6E8-B366-4683-894B-DF599073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D84D8-EB71-A35F-1D49-47CA03B4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2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76E4-89D9-B040-B9EF-3EDC5F58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A9512-BC3E-5095-2DAB-2DDB3D26F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01A9-67EE-61B8-DE2E-75E4DDF9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457C9-F65B-B7E5-C5B9-A778020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D840-1F3F-3C90-9495-09265B14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784C-8CAC-E5C5-DD2B-CA0C4C67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88FA-1141-1E78-0281-869EDD791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01A4A-1EFE-05CD-4377-0DAD5703D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AF9B4-92A6-C918-98BF-C56CD712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20F2E-9AFF-B711-6D48-527D5CC8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BB1EA-7D87-F05A-F199-6410413E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A87D-9368-AC41-86E8-F6ADDCDA6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1344D-3A69-0494-C6FC-06E809CF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A9776-6587-C4C1-A809-CF3C845FB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8066E-C044-72F1-09E8-182C317A9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F40D5-F137-1DD2-45A5-588190DFF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5A024F-1A9A-0260-0E43-18ABDB37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D7937-D679-DE02-1F7F-3FD888BA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D3E62-3DAB-1C89-837B-8B3C5DCC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06CC-2999-440B-ED63-D3232B5C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DB96D-D0D3-14DB-3008-5FF087A7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55EEE-76A1-1287-8464-928AE33E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30289-7D28-8767-48F3-9AD96FCC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23307-5489-E576-648F-043FB6DD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E4D13-4D27-5244-6800-22AD1F28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D24AD-B954-766B-E776-357B8C09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8099-617B-0ECE-6400-3046A4B9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8179-FAE6-61D2-C6DE-F739AF6A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3DB9B-A2A6-F001-7863-8BF1FBF79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71D76-1BED-6719-6A0A-F1DE358A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48325-CE31-94B5-844D-75519FA8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4FBC-7424-E351-FDB8-7A7615A8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5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A445-A463-557A-8B1E-41E0FF35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42D0E-8BCD-F910-4C14-2D7B56D33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E737F-2F5D-1A60-5178-E618347F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FE5A5-481C-922A-0AB4-E6AFD8F20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2D95F-0600-78AD-54BF-FC5BF398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23523-1C06-4A61-C7C0-607612E0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88910-3CF0-9199-E8A4-7C53AEA1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50497-24DB-3E65-E0EB-5B67B689B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9CCB6-8D35-EE5E-736B-7AE1FA1C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254F60-17EE-D943-8DAC-6531FDFF2BD9}" type="datetimeFigureOut">
              <a:rPr lang="en-US" smtClean="0"/>
              <a:t>4/6/24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D6125-6C8B-2634-2BFB-A2CA3656C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A3535-FC69-E247-C420-30DC13586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D6AA1A-C9FC-6F48-91A3-8B4A2BECD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9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8810-8DD7-04B8-6DD5-EEF8091E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US" dirty="0"/>
              <a:t>Robot Coral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2DF44B-70E2-3CF1-AA6F-E3CB85F1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935" y="1577532"/>
            <a:ext cx="6274521" cy="47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9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4121-08B9-35DE-C871-221A2D37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323561"/>
            <a:ext cx="10515600" cy="1103457"/>
          </a:xfrm>
        </p:spPr>
        <p:txBody>
          <a:bodyPr/>
          <a:lstStyle/>
          <a:p>
            <a:r>
              <a:rPr lang="en-US" dirty="0"/>
              <a:t>“NASCAR” signs for sponsors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0D465-49A0-DC25-6C6D-B44D21EC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2000"/>
            <a:ext cx="7772400" cy="46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2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2C13-4BC0-A06E-D614-9AF2F244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33C9F-3761-33C1-BBDA-360134A94FE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www.menards.com</a:t>
            </a:r>
            <a:r>
              <a:rPr lang="en-US" dirty="0"/>
              <a:t>/main/doors-windows-millwork/acrylic-glass-sheets/amerilux-0-177-x-24-x-36-green-edge-acrylic/24x36greenedgeacrlyic/p-1642874268290225-c-7551.htm?exp=false</a:t>
            </a:r>
          </a:p>
        </p:txBody>
      </p:sp>
    </p:spTree>
    <p:extLst>
      <p:ext uri="{BB962C8B-B14F-4D97-AF65-F5344CB8AC3E}">
        <p14:creationId xmlns:p14="http://schemas.microsoft.com/office/powerpoint/2010/main" val="346541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B2CA-8FDD-3D32-DFC2-0B6F315EC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92" y="226219"/>
            <a:ext cx="9144000" cy="48540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Robot Coral Panels (large)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3A9FB-F227-B308-5CA1-9A21F9193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1046" y="296131"/>
            <a:ext cx="4360985" cy="352559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600" dirty="0"/>
              <a:t>Requirements:</a:t>
            </a:r>
          </a:p>
          <a:p>
            <a:pPr algn="l"/>
            <a:r>
              <a:rPr lang="en-US" sz="1600" dirty="0"/>
              <a:t>Each panel needs to hold 8.5 X 5.5 sheets of paper</a:t>
            </a:r>
            <a:br>
              <a:rPr lang="en-US" sz="1600" dirty="0"/>
            </a:br>
            <a:r>
              <a:rPr lang="en-US" sz="1600" dirty="0"/>
              <a:t>about six inches high (half of an 8.5 11 sheet of paper)</a:t>
            </a:r>
          </a:p>
          <a:p>
            <a:pPr algn="l"/>
            <a:r>
              <a:rPr lang="en-US" sz="1600" dirty="0"/>
              <a:t>We want to use two 1/8 inch acrylic sheets to hold the sides together</a:t>
            </a:r>
          </a:p>
          <a:p>
            <a:pPr algn="l"/>
            <a:r>
              <a:rPr lang="en-US" sz="1600" dirty="0"/>
              <a:t>We want to surround a 10’ radius circle (30.1” feet) = 372”</a:t>
            </a:r>
          </a:p>
          <a:p>
            <a:pPr algn="l"/>
            <a:r>
              <a:rPr lang="en-US" sz="1600" dirty="0"/>
              <a:t>If each panel will be about 10 inches wide 37 panels</a:t>
            </a:r>
          </a:p>
          <a:p>
            <a:pPr algn="l"/>
            <a:r>
              <a:rPr lang="en-US" sz="1600" dirty="0"/>
              <a:t>37x4 = 148 magnets 3 packages of 60</a:t>
            </a:r>
          </a:p>
          <a:p>
            <a:pPr algn="l"/>
            <a:r>
              <a:rPr lang="en-US" sz="1600" dirty="0"/>
              <a:t>24x36 panels are $40 each at Menards</a:t>
            </a:r>
          </a:p>
          <a:p>
            <a:pPr algn="l"/>
            <a:r>
              <a:rPr lang="en-US" sz="1600" dirty="0"/>
              <a:t>We can fit 12 panels per 24x36 sheet or double sided we get 6 sections per sheet</a:t>
            </a:r>
          </a:p>
          <a:p>
            <a:pPr algn="l"/>
            <a:r>
              <a:rPr lang="en-US" sz="1600" dirty="0"/>
              <a:t>37/6 is 7 panels</a:t>
            </a:r>
          </a:p>
          <a:p>
            <a:pPr algn="l"/>
            <a:r>
              <a:rPr lang="en-US" sz="1600" dirty="0"/>
              <a:t>7x$40 is $280 for the acrylic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64811-FF7F-67E4-3ACE-A0AEF128392F}"/>
              </a:ext>
            </a:extLst>
          </p:cNvPr>
          <p:cNvSpPr/>
          <p:nvPr/>
        </p:nvSpPr>
        <p:spPr>
          <a:xfrm>
            <a:off x="5275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3B456-CE19-E14C-0FF7-6723C329D5EB}"/>
              </a:ext>
            </a:extLst>
          </p:cNvPr>
          <p:cNvSpPr/>
          <p:nvPr/>
        </p:nvSpPr>
        <p:spPr>
          <a:xfrm>
            <a:off x="8323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E2638-FB50-4C94-B5B0-27989CAC1516}"/>
              </a:ext>
            </a:extLst>
          </p:cNvPr>
          <p:cNvSpPr/>
          <p:nvPr/>
        </p:nvSpPr>
        <p:spPr>
          <a:xfrm>
            <a:off x="11371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ED055-08FF-7158-202B-653055CE176B}"/>
              </a:ext>
            </a:extLst>
          </p:cNvPr>
          <p:cNvSpPr/>
          <p:nvPr/>
        </p:nvSpPr>
        <p:spPr>
          <a:xfrm>
            <a:off x="14419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37604-5B0D-A9DF-EA4D-987055E5BFF6}"/>
              </a:ext>
            </a:extLst>
          </p:cNvPr>
          <p:cNvSpPr/>
          <p:nvPr/>
        </p:nvSpPr>
        <p:spPr>
          <a:xfrm>
            <a:off x="17467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788AE-2C9E-34A2-6B58-2CF32DD838D9}"/>
              </a:ext>
            </a:extLst>
          </p:cNvPr>
          <p:cNvSpPr/>
          <p:nvPr/>
        </p:nvSpPr>
        <p:spPr>
          <a:xfrm>
            <a:off x="20515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50AB0-552B-1E40-59C9-EE747AC06F20}"/>
              </a:ext>
            </a:extLst>
          </p:cNvPr>
          <p:cNvSpPr/>
          <p:nvPr/>
        </p:nvSpPr>
        <p:spPr>
          <a:xfrm>
            <a:off x="23563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7A57E-BCFB-C0EE-F3F4-440D889735BB}"/>
              </a:ext>
            </a:extLst>
          </p:cNvPr>
          <p:cNvSpPr/>
          <p:nvPr/>
        </p:nvSpPr>
        <p:spPr>
          <a:xfrm>
            <a:off x="26611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2B79C-E8FB-C0F0-AE5E-8F264F1BBE63}"/>
              </a:ext>
            </a:extLst>
          </p:cNvPr>
          <p:cNvSpPr/>
          <p:nvPr/>
        </p:nvSpPr>
        <p:spPr>
          <a:xfrm>
            <a:off x="29659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33CD1F-28A3-754C-7538-B4FB0F772293}"/>
              </a:ext>
            </a:extLst>
          </p:cNvPr>
          <p:cNvSpPr/>
          <p:nvPr/>
        </p:nvSpPr>
        <p:spPr>
          <a:xfrm>
            <a:off x="5275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2E4CB-36C4-4A22-7AC4-04884296B499}"/>
              </a:ext>
            </a:extLst>
          </p:cNvPr>
          <p:cNvSpPr/>
          <p:nvPr/>
        </p:nvSpPr>
        <p:spPr>
          <a:xfrm>
            <a:off x="8323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13483-0685-6B80-FD80-2D69A5A25667}"/>
              </a:ext>
            </a:extLst>
          </p:cNvPr>
          <p:cNvSpPr/>
          <p:nvPr/>
        </p:nvSpPr>
        <p:spPr>
          <a:xfrm>
            <a:off x="11371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55A05-6CCE-C904-40CF-54A3D29437B6}"/>
              </a:ext>
            </a:extLst>
          </p:cNvPr>
          <p:cNvSpPr/>
          <p:nvPr/>
        </p:nvSpPr>
        <p:spPr>
          <a:xfrm>
            <a:off x="14419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C27BAC-E9CA-05FA-71F6-4C955A9463D5}"/>
              </a:ext>
            </a:extLst>
          </p:cNvPr>
          <p:cNvSpPr/>
          <p:nvPr/>
        </p:nvSpPr>
        <p:spPr>
          <a:xfrm>
            <a:off x="17467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5106BF-225A-A7F0-5A8E-22689B6A456E}"/>
              </a:ext>
            </a:extLst>
          </p:cNvPr>
          <p:cNvSpPr/>
          <p:nvPr/>
        </p:nvSpPr>
        <p:spPr>
          <a:xfrm>
            <a:off x="20515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36363-318D-DE7E-7827-0039F536F107}"/>
              </a:ext>
            </a:extLst>
          </p:cNvPr>
          <p:cNvSpPr/>
          <p:nvPr/>
        </p:nvSpPr>
        <p:spPr>
          <a:xfrm>
            <a:off x="23563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D6C1E-F525-42C8-81B3-F16020BD5064}"/>
              </a:ext>
            </a:extLst>
          </p:cNvPr>
          <p:cNvSpPr/>
          <p:nvPr/>
        </p:nvSpPr>
        <p:spPr>
          <a:xfrm>
            <a:off x="26611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692C3D-A8D5-5905-1F52-9555A6CD2F9C}"/>
              </a:ext>
            </a:extLst>
          </p:cNvPr>
          <p:cNvSpPr/>
          <p:nvPr/>
        </p:nvSpPr>
        <p:spPr>
          <a:xfrm>
            <a:off x="29659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FE452-FCD0-2968-958F-CB52FB974F7E}"/>
              </a:ext>
            </a:extLst>
          </p:cNvPr>
          <p:cNvSpPr/>
          <p:nvPr/>
        </p:nvSpPr>
        <p:spPr>
          <a:xfrm>
            <a:off x="5275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2003C1-5564-B3F1-8B55-449F66AF411E}"/>
              </a:ext>
            </a:extLst>
          </p:cNvPr>
          <p:cNvSpPr/>
          <p:nvPr/>
        </p:nvSpPr>
        <p:spPr>
          <a:xfrm>
            <a:off x="8323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C7093F-BE90-7CF4-D7FF-F556AF413833}"/>
              </a:ext>
            </a:extLst>
          </p:cNvPr>
          <p:cNvSpPr/>
          <p:nvPr/>
        </p:nvSpPr>
        <p:spPr>
          <a:xfrm>
            <a:off x="11371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FC717-0D1D-8F2E-EEBF-C83E846EC462}"/>
              </a:ext>
            </a:extLst>
          </p:cNvPr>
          <p:cNvSpPr/>
          <p:nvPr/>
        </p:nvSpPr>
        <p:spPr>
          <a:xfrm>
            <a:off x="14419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777CE-948B-DC2F-9561-12563F0A5981}"/>
              </a:ext>
            </a:extLst>
          </p:cNvPr>
          <p:cNvSpPr/>
          <p:nvPr/>
        </p:nvSpPr>
        <p:spPr>
          <a:xfrm>
            <a:off x="17467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AB778-1E8B-197D-823D-F9A3B9435225}"/>
              </a:ext>
            </a:extLst>
          </p:cNvPr>
          <p:cNvSpPr/>
          <p:nvPr/>
        </p:nvSpPr>
        <p:spPr>
          <a:xfrm>
            <a:off x="20515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45B35-DE1B-61BA-ECBA-2AA16EF398B7}"/>
              </a:ext>
            </a:extLst>
          </p:cNvPr>
          <p:cNvSpPr/>
          <p:nvPr/>
        </p:nvSpPr>
        <p:spPr>
          <a:xfrm>
            <a:off x="23563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9C59DE-3A69-0194-C3AC-31DD39ADE8F6}"/>
              </a:ext>
            </a:extLst>
          </p:cNvPr>
          <p:cNvSpPr/>
          <p:nvPr/>
        </p:nvSpPr>
        <p:spPr>
          <a:xfrm>
            <a:off x="26611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113FF-065B-D9E3-00A0-6C48ED7DFF00}"/>
              </a:ext>
            </a:extLst>
          </p:cNvPr>
          <p:cNvSpPr/>
          <p:nvPr/>
        </p:nvSpPr>
        <p:spPr>
          <a:xfrm>
            <a:off x="29659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48532-5A15-ED1E-2B1A-2B22DCBB7AA9}"/>
              </a:ext>
            </a:extLst>
          </p:cNvPr>
          <p:cNvSpPr/>
          <p:nvPr/>
        </p:nvSpPr>
        <p:spPr>
          <a:xfrm>
            <a:off x="5275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C1CD2-B386-0DBE-BC50-1481B695E13F}"/>
              </a:ext>
            </a:extLst>
          </p:cNvPr>
          <p:cNvSpPr/>
          <p:nvPr/>
        </p:nvSpPr>
        <p:spPr>
          <a:xfrm>
            <a:off x="8323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6D153-E2C7-21FF-4265-67D5AAF8894B}"/>
              </a:ext>
            </a:extLst>
          </p:cNvPr>
          <p:cNvSpPr/>
          <p:nvPr/>
        </p:nvSpPr>
        <p:spPr>
          <a:xfrm>
            <a:off x="11371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F086CE-6A57-7934-8E08-13188994994A}"/>
              </a:ext>
            </a:extLst>
          </p:cNvPr>
          <p:cNvSpPr/>
          <p:nvPr/>
        </p:nvSpPr>
        <p:spPr>
          <a:xfrm>
            <a:off x="14419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DDFB9-957A-962E-0F01-1706E8F02570}"/>
              </a:ext>
            </a:extLst>
          </p:cNvPr>
          <p:cNvSpPr/>
          <p:nvPr/>
        </p:nvSpPr>
        <p:spPr>
          <a:xfrm>
            <a:off x="17467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F8132A-C4EB-03D5-3179-B219FEC174F9}"/>
              </a:ext>
            </a:extLst>
          </p:cNvPr>
          <p:cNvSpPr/>
          <p:nvPr/>
        </p:nvSpPr>
        <p:spPr>
          <a:xfrm>
            <a:off x="20515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1DD74-AFC6-1104-6D38-F2B5E13180A6}"/>
              </a:ext>
            </a:extLst>
          </p:cNvPr>
          <p:cNvSpPr/>
          <p:nvPr/>
        </p:nvSpPr>
        <p:spPr>
          <a:xfrm>
            <a:off x="23563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CBA3A3-C396-197C-4D6C-8BEA4C3F6351}"/>
              </a:ext>
            </a:extLst>
          </p:cNvPr>
          <p:cNvSpPr/>
          <p:nvPr/>
        </p:nvSpPr>
        <p:spPr>
          <a:xfrm>
            <a:off x="26611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BD4A3-A847-A4C5-DB75-A1C29C8FCE89}"/>
              </a:ext>
            </a:extLst>
          </p:cNvPr>
          <p:cNvSpPr/>
          <p:nvPr/>
        </p:nvSpPr>
        <p:spPr>
          <a:xfrm>
            <a:off x="29659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F44C20-7CF7-D2CB-E6D8-5DF70747BAC3}"/>
              </a:ext>
            </a:extLst>
          </p:cNvPr>
          <p:cNvSpPr/>
          <p:nvPr/>
        </p:nvSpPr>
        <p:spPr>
          <a:xfrm>
            <a:off x="5275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7D11DB-E527-492B-6051-7881C6808C2E}"/>
              </a:ext>
            </a:extLst>
          </p:cNvPr>
          <p:cNvSpPr/>
          <p:nvPr/>
        </p:nvSpPr>
        <p:spPr>
          <a:xfrm>
            <a:off x="8323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1173DD-9B28-391C-6B70-0AE2460870F1}"/>
              </a:ext>
            </a:extLst>
          </p:cNvPr>
          <p:cNvSpPr/>
          <p:nvPr/>
        </p:nvSpPr>
        <p:spPr>
          <a:xfrm>
            <a:off x="11371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ED0173-A484-ADFE-3014-AC9DD0FAE961}"/>
              </a:ext>
            </a:extLst>
          </p:cNvPr>
          <p:cNvSpPr/>
          <p:nvPr/>
        </p:nvSpPr>
        <p:spPr>
          <a:xfrm>
            <a:off x="14419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8FB174-7865-0793-D534-7923DCBE6570}"/>
              </a:ext>
            </a:extLst>
          </p:cNvPr>
          <p:cNvSpPr/>
          <p:nvPr/>
        </p:nvSpPr>
        <p:spPr>
          <a:xfrm>
            <a:off x="17467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2A8DE9-5CFC-57E2-EC9F-464B6C72EABA}"/>
              </a:ext>
            </a:extLst>
          </p:cNvPr>
          <p:cNvSpPr/>
          <p:nvPr/>
        </p:nvSpPr>
        <p:spPr>
          <a:xfrm>
            <a:off x="20515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F54D84-92D6-86C8-B2DD-A7C452C39818}"/>
              </a:ext>
            </a:extLst>
          </p:cNvPr>
          <p:cNvSpPr/>
          <p:nvPr/>
        </p:nvSpPr>
        <p:spPr>
          <a:xfrm>
            <a:off x="23563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1265D1-48EB-313A-71B7-24A18C7D7F4F}"/>
              </a:ext>
            </a:extLst>
          </p:cNvPr>
          <p:cNvSpPr/>
          <p:nvPr/>
        </p:nvSpPr>
        <p:spPr>
          <a:xfrm>
            <a:off x="26611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45A72F-54BC-96D1-AFAE-013F9AB1209A}"/>
              </a:ext>
            </a:extLst>
          </p:cNvPr>
          <p:cNvSpPr/>
          <p:nvPr/>
        </p:nvSpPr>
        <p:spPr>
          <a:xfrm>
            <a:off x="29659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E0E1F7-C2B3-5CB5-1D28-97E8E9DB1467}"/>
              </a:ext>
            </a:extLst>
          </p:cNvPr>
          <p:cNvSpPr/>
          <p:nvPr/>
        </p:nvSpPr>
        <p:spPr>
          <a:xfrm>
            <a:off x="5275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6BF6CA-6EB4-5C9C-BAD5-61C123BEC951}"/>
              </a:ext>
            </a:extLst>
          </p:cNvPr>
          <p:cNvSpPr/>
          <p:nvPr/>
        </p:nvSpPr>
        <p:spPr>
          <a:xfrm>
            <a:off x="8323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9DB7D9-13E8-5E4B-C924-4B74CDD9FE60}"/>
              </a:ext>
            </a:extLst>
          </p:cNvPr>
          <p:cNvSpPr/>
          <p:nvPr/>
        </p:nvSpPr>
        <p:spPr>
          <a:xfrm>
            <a:off x="11371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52815D4-6087-4547-61FF-3132997CE8BC}"/>
              </a:ext>
            </a:extLst>
          </p:cNvPr>
          <p:cNvSpPr/>
          <p:nvPr/>
        </p:nvSpPr>
        <p:spPr>
          <a:xfrm>
            <a:off x="14419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A93A44-4024-4FBE-6C7B-ADF527C9F3B5}"/>
              </a:ext>
            </a:extLst>
          </p:cNvPr>
          <p:cNvSpPr/>
          <p:nvPr/>
        </p:nvSpPr>
        <p:spPr>
          <a:xfrm>
            <a:off x="17467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6FCC25-2B8B-4335-AEA5-7DF17E23F272}"/>
              </a:ext>
            </a:extLst>
          </p:cNvPr>
          <p:cNvSpPr/>
          <p:nvPr/>
        </p:nvSpPr>
        <p:spPr>
          <a:xfrm>
            <a:off x="20515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D2CE6-FCE1-CBDF-8F01-DEABF662551D}"/>
              </a:ext>
            </a:extLst>
          </p:cNvPr>
          <p:cNvSpPr/>
          <p:nvPr/>
        </p:nvSpPr>
        <p:spPr>
          <a:xfrm>
            <a:off x="23563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C43FAC-85E6-3F33-2F10-53539E699004}"/>
              </a:ext>
            </a:extLst>
          </p:cNvPr>
          <p:cNvSpPr/>
          <p:nvPr/>
        </p:nvSpPr>
        <p:spPr>
          <a:xfrm>
            <a:off x="26611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E3A1B6-738F-6AB4-4BA2-63B22BB02B54}"/>
              </a:ext>
            </a:extLst>
          </p:cNvPr>
          <p:cNvSpPr/>
          <p:nvPr/>
        </p:nvSpPr>
        <p:spPr>
          <a:xfrm>
            <a:off x="29659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7B8C0F-3AD5-3DF6-4035-F46EE513135A}"/>
              </a:ext>
            </a:extLst>
          </p:cNvPr>
          <p:cNvSpPr/>
          <p:nvPr/>
        </p:nvSpPr>
        <p:spPr>
          <a:xfrm>
            <a:off x="32707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F8E132-197F-78D7-9901-2F50FF703FB2}"/>
              </a:ext>
            </a:extLst>
          </p:cNvPr>
          <p:cNvSpPr/>
          <p:nvPr/>
        </p:nvSpPr>
        <p:spPr>
          <a:xfrm>
            <a:off x="32707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E3268F-F3C0-17B0-BB0D-D249B0834D8E}"/>
              </a:ext>
            </a:extLst>
          </p:cNvPr>
          <p:cNvSpPr/>
          <p:nvPr/>
        </p:nvSpPr>
        <p:spPr>
          <a:xfrm>
            <a:off x="32707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B2D08D-E1B6-7F84-38CD-E7A30E2D7582}"/>
              </a:ext>
            </a:extLst>
          </p:cNvPr>
          <p:cNvSpPr/>
          <p:nvPr/>
        </p:nvSpPr>
        <p:spPr>
          <a:xfrm>
            <a:off x="32707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49E224-87A0-E4DA-88CC-6B94362FF9CE}"/>
              </a:ext>
            </a:extLst>
          </p:cNvPr>
          <p:cNvSpPr/>
          <p:nvPr/>
        </p:nvSpPr>
        <p:spPr>
          <a:xfrm>
            <a:off x="3270738" y="20984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59D6B9-593F-D88F-3E68-BB31DBCF392C}"/>
              </a:ext>
            </a:extLst>
          </p:cNvPr>
          <p:cNvSpPr/>
          <p:nvPr/>
        </p:nvSpPr>
        <p:spPr>
          <a:xfrm>
            <a:off x="3270738" y="2403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669AAA-141D-F12C-FD4E-4702BF140C1B}"/>
              </a:ext>
            </a:extLst>
          </p:cNvPr>
          <p:cNvSpPr/>
          <p:nvPr/>
        </p:nvSpPr>
        <p:spPr>
          <a:xfrm>
            <a:off x="527538" y="8792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CCFF266-0D7F-882C-5624-E736BD91CAE5}"/>
              </a:ext>
            </a:extLst>
          </p:cNvPr>
          <p:cNvSpPr/>
          <p:nvPr/>
        </p:nvSpPr>
        <p:spPr>
          <a:xfrm>
            <a:off x="3575538" y="8792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D983E5-D418-CE56-B0C0-DAE6A0B27056}"/>
              </a:ext>
            </a:extLst>
          </p:cNvPr>
          <p:cNvSpPr/>
          <p:nvPr/>
        </p:nvSpPr>
        <p:spPr>
          <a:xfrm>
            <a:off x="527538" y="27080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B3ACD1-11EB-0A00-97F6-FD282A474567}"/>
              </a:ext>
            </a:extLst>
          </p:cNvPr>
          <p:cNvSpPr/>
          <p:nvPr/>
        </p:nvSpPr>
        <p:spPr>
          <a:xfrm>
            <a:off x="3575538" y="27080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C5DFBA-954F-0A28-88FE-0E8546E9011E}"/>
              </a:ext>
            </a:extLst>
          </p:cNvPr>
          <p:cNvSpPr/>
          <p:nvPr/>
        </p:nvSpPr>
        <p:spPr>
          <a:xfrm>
            <a:off x="527538" y="45368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9FB8B2D-000D-FF17-6111-F71AC4A80CF0}"/>
              </a:ext>
            </a:extLst>
          </p:cNvPr>
          <p:cNvSpPr/>
          <p:nvPr/>
        </p:nvSpPr>
        <p:spPr>
          <a:xfrm>
            <a:off x="3575538" y="4536831"/>
            <a:ext cx="3048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F37C6-C778-8090-2655-DAD76EF3DBBD}"/>
              </a:ext>
            </a:extLst>
          </p:cNvPr>
          <p:cNvCxnSpPr/>
          <p:nvPr/>
        </p:nvCxnSpPr>
        <p:spPr>
          <a:xfrm>
            <a:off x="527538" y="711628"/>
            <a:ext cx="609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63C1CA8-92EC-3887-DE2C-926B6343768D}"/>
              </a:ext>
            </a:extLst>
          </p:cNvPr>
          <p:cNvSpPr txBox="1"/>
          <p:nvPr/>
        </p:nvSpPr>
        <p:spPr>
          <a:xfrm>
            <a:off x="4687553" y="2842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20”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264D5F-E318-00A7-8495-6521D3382FD5}"/>
              </a:ext>
            </a:extLst>
          </p:cNvPr>
          <p:cNvCxnSpPr>
            <a:cxnSpLocks/>
          </p:cNvCxnSpPr>
          <p:nvPr/>
        </p:nvCxnSpPr>
        <p:spPr>
          <a:xfrm flipV="1">
            <a:off x="6775938" y="864028"/>
            <a:ext cx="0" cy="5501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38FF7AD-C1C0-EE45-E952-0AEBD00D7695}"/>
              </a:ext>
            </a:extLst>
          </p:cNvPr>
          <p:cNvSpPr txBox="1"/>
          <p:nvPr/>
        </p:nvSpPr>
        <p:spPr>
          <a:xfrm>
            <a:off x="6808154" y="4465274"/>
            <a:ext cx="248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18” (half of a 36” sheet)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22D30D8-877D-FFE9-AFBF-1B27FE88CB86}"/>
              </a:ext>
            </a:extLst>
          </p:cNvPr>
          <p:cNvCxnSpPr>
            <a:cxnSpLocks/>
          </p:cNvCxnSpPr>
          <p:nvPr/>
        </p:nvCxnSpPr>
        <p:spPr>
          <a:xfrm>
            <a:off x="527538" y="3056243"/>
            <a:ext cx="3048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5FD7CD-A3EB-E571-5129-BC9B21A66B51}"/>
              </a:ext>
            </a:extLst>
          </p:cNvPr>
          <p:cNvSpPr txBox="1"/>
          <p:nvPr/>
        </p:nvSpPr>
        <p:spPr>
          <a:xfrm>
            <a:off x="1756783" y="30895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10”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71B98F-5240-CD83-FF15-38E17C783B06}"/>
              </a:ext>
            </a:extLst>
          </p:cNvPr>
          <p:cNvCxnSpPr>
            <a:cxnSpLocks/>
          </p:cNvCxnSpPr>
          <p:nvPr/>
        </p:nvCxnSpPr>
        <p:spPr>
          <a:xfrm>
            <a:off x="390115" y="879231"/>
            <a:ext cx="0" cy="1828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56BEB36-C798-ECB2-C9B9-FF9A81410F77}"/>
              </a:ext>
            </a:extLst>
          </p:cNvPr>
          <p:cNvSpPr txBox="1"/>
          <p:nvPr/>
        </p:nvSpPr>
        <p:spPr>
          <a:xfrm>
            <a:off x="16592" y="155441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6”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6C8D11-60A9-6542-6329-CDE8446D2CB3}"/>
              </a:ext>
            </a:extLst>
          </p:cNvPr>
          <p:cNvSpPr txBox="1"/>
          <p:nvPr/>
        </p:nvSpPr>
        <p:spPr>
          <a:xfrm>
            <a:off x="7631722" y="4991705"/>
            <a:ext cx="38979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www.menards.com</a:t>
            </a:r>
            <a:r>
              <a:rPr lang="en-US" dirty="0"/>
              <a:t>/main/doors-windows-millwork/acrylic-glass-sheets/amerilux-0-177-x-24-x-36-green-edge-acrylic/24x36greenedgeacrlyic/p-1642874268290225-c-7551.htm?exp=false</a:t>
            </a:r>
          </a:p>
        </p:txBody>
      </p:sp>
    </p:spTree>
    <p:extLst>
      <p:ext uri="{BB962C8B-B14F-4D97-AF65-F5344CB8AC3E}">
        <p14:creationId xmlns:p14="http://schemas.microsoft.com/office/powerpoint/2010/main" val="72829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B2CA-8FDD-3D32-DFC2-0B6F315EC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92" y="226219"/>
            <a:ext cx="9144000" cy="48540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/>
              <a:t>Robot Coral Panels (small)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3A9FB-F227-B308-5CA1-9A21F9193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1046" y="296131"/>
            <a:ext cx="4360985" cy="352559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600" dirty="0"/>
              <a:t>Requirements:</a:t>
            </a:r>
          </a:p>
          <a:p>
            <a:pPr algn="l"/>
            <a:r>
              <a:rPr lang="en-US" sz="1600" dirty="0"/>
              <a:t>Each panel needs to hold 8.5 X 5.5 sheets of paper</a:t>
            </a:r>
            <a:br>
              <a:rPr lang="en-US" sz="1600" dirty="0"/>
            </a:br>
            <a:r>
              <a:rPr lang="en-US" sz="1600" dirty="0"/>
              <a:t>about six inches high (half of an 8.5 11 sheet of paper)</a:t>
            </a:r>
          </a:p>
          <a:p>
            <a:pPr algn="l"/>
            <a:r>
              <a:rPr lang="en-US" sz="1600" dirty="0"/>
              <a:t>We want to use two 1/8 inch acrylic sheets to hold the sides together</a:t>
            </a:r>
          </a:p>
          <a:p>
            <a:pPr algn="l"/>
            <a:r>
              <a:rPr lang="en-US" sz="1600" dirty="0"/>
              <a:t>We want to surround a 10’ radius circle (30.1” feet) = 372”</a:t>
            </a:r>
          </a:p>
          <a:p>
            <a:pPr algn="l"/>
            <a:r>
              <a:rPr lang="en-US" sz="1600" dirty="0"/>
              <a:t>If each panel will be about 10 inches wide 37 panels</a:t>
            </a:r>
          </a:p>
          <a:p>
            <a:pPr algn="l"/>
            <a:r>
              <a:rPr lang="en-US" sz="1600" dirty="0"/>
              <a:t>37x4 = 148 magnets 3 packages of 60</a:t>
            </a:r>
          </a:p>
          <a:p>
            <a:pPr algn="l"/>
            <a:r>
              <a:rPr lang="en-US" sz="1600" dirty="0"/>
              <a:t>24x36 panels are $40 each at Menards</a:t>
            </a:r>
          </a:p>
          <a:p>
            <a:pPr algn="l"/>
            <a:r>
              <a:rPr lang="en-US" sz="1600" dirty="0"/>
              <a:t>We can fit 12 panels per 24x36 sheet or double sided we get 6 sections per sheet</a:t>
            </a:r>
          </a:p>
          <a:p>
            <a:pPr algn="l"/>
            <a:r>
              <a:rPr lang="en-US" sz="1600" dirty="0"/>
              <a:t>37/6 is 7 panels</a:t>
            </a:r>
          </a:p>
          <a:p>
            <a:pPr algn="l"/>
            <a:r>
              <a:rPr lang="en-US" sz="1600" dirty="0"/>
              <a:t>7x$40 is $280 for the acrylic</a:t>
            </a:r>
          </a:p>
          <a:p>
            <a:pPr algn="l"/>
            <a:endParaRPr lang="en-US" sz="1600" dirty="0"/>
          </a:p>
          <a:p>
            <a:pPr algn="l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64811-FF7F-67E4-3ACE-A0AEF128392F}"/>
              </a:ext>
            </a:extLst>
          </p:cNvPr>
          <p:cNvSpPr/>
          <p:nvPr/>
        </p:nvSpPr>
        <p:spPr>
          <a:xfrm>
            <a:off x="5275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3B456-CE19-E14C-0FF7-6723C329D5EB}"/>
              </a:ext>
            </a:extLst>
          </p:cNvPr>
          <p:cNvSpPr/>
          <p:nvPr/>
        </p:nvSpPr>
        <p:spPr>
          <a:xfrm>
            <a:off x="8323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E2638-FB50-4C94-B5B0-27989CAC1516}"/>
              </a:ext>
            </a:extLst>
          </p:cNvPr>
          <p:cNvSpPr/>
          <p:nvPr/>
        </p:nvSpPr>
        <p:spPr>
          <a:xfrm>
            <a:off x="11371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ED055-08FF-7158-202B-653055CE176B}"/>
              </a:ext>
            </a:extLst>
          </p:cNvPr>
          <p:cNvSpPr/>
          <p:nvPr/>
        </p:nvSpPr>
        <p:spPr>
          <a:xfrm>
            <a:off x="14419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37604-5B0D-A9DF-EA4D-987055E5BFF6}"/>
              </a:ext>
            </a:extLst>
          </p:cNvPr>
          <p:cNvSpPr/>
          <p:nvPr/>
        </p:nvSpPr>
        <p:spPr>
          <a:xfrm>
            <a:off x="17467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788AE-2C9E-34A2-6B58-2CF32DD838D9}"/>
              </a:ext>
            </a:extLst>
          </p:cNvPr>
          <p:cNvSpPr/>
          <p:nvPr/>
        </p:nvSpPr>
        <p:spPr>
          <a:xfrm>
            <a:off x="20515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650AB0-552B-1E40-59C9-EE747AC06F20}"/>
              </a:ext>
            </a:extLst>
          </p:cNvPr>
          <p:cNvSpPr/>
          <p:nvPr/>
        </p:nvSpPr>
        <p:spPr>
          <a:xfrm>
            <a:off x="23563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7A57E-BCFB-C0EE-F3F4-440D889735BB}"/>
              </a:ext>
            </a:extLst>
          </p:cNvPr>
          <p:cNvSpPr/>
          <p:nvPr/>
        </p:nvSpPr>
        <p:spPr>
          <a:xfrm>
            <a:off x="26611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2B79C-E8FB-C0F0-AE5E-8F264F1BBE63}"/>
              </a:ext>
            </a:extLst>
          </p:cNvPr>
          <p:cNvSpPr/>
          <p:nvPr/>
        </p:nvSpPr>
        <p:spPr>
          <a:xfrm>
            <a:off x="29659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33CD1F-28A3-754C-7538-B4FB0F772293}"/>
              </a:ext>
            </a:extLst>
          </p:cNvPr>
          <p:cNvSpPr/>
          <p:nvPr/>
        </p:nvSpPr>
        <p:spPr>
          <a:xfrm>
            <a:off x="5275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2E4CB-36C4-4A22-7AC4-04884296B499}"/>
              </a:ext>
            </a:extLst>
          </p:cNvPr>
          <p:cNvSpPr/>
          <p:nvPr/>
        </p:nvSpPr>
        <p:spPr>
          <a:xfrm>
            <a:off x="8323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13483-0685-6B80-FD80-2D69A5A25667}"/>
              </a:ext>
            </a:extLst>
          </p:cNvPr>
          <p:cNvSpPr/>
          <p:nvPr/>
        </p:nvSpPr>
        <p:spPr>
          <a:xfrm>
            <a:off x="11371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455A05-6CCE-C904-40CF-54A3D29437B6}"/>
              </a:ext>
            </a:extLst>
          </p:cNvPr>
          <p:cNvSpPr/>
          <p:nvPr/>
        </p:nvSpPr>
        <p:spPr>
          <a:xfrm>
            <a:off x="14419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C27BAC-E9CA-05FA-71F6-4C955A9463D5}"/>
              </a:ext>
            </a:extLst>
          </p:cNvPr>
          <p:cNvSpPr/>
          <p:nvPr/>
        </p:nvSpPr>
        <p:spPr>
          <a:xfrm>
            <a:off x="17467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5106BF-225A-A7F0-5A8E-22689B6A456E}"/>
              </a:ext>
            </a:extLst>
          </p:cNvPr>
          <p:cNvSpPr/>
          <p:nvPr/>
        </p:nvSpPr>
        <p:spPr>
          <a:xfrm>
            <a:off x="20515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36363-318D-DE7E-7827-0039F536F107}"/>
              </a:ext>
            </a:extLst>
          </p:cNvPr>
          <p:cNvSpPr/>
          <p:nvPr/>
        </p:nvSpPr>
        <p:spPr>
          <a:xfrm>
            <a:off x="23563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D6C1E-F525-42C8-81B3-F16020BD5064}"/>
              </a:ext>
            </a:extLst>
          </p:cNvPr>
          <p:cNvSpPr/>
          <p:nvPr/>
        </p:nvSpPr>
        <p:spPr>
          <a:xfrm>
            <a:off x="26611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692C3D-A8D5-5905-1F52-9555A6CD2F9C}"/>
              </a:ext>
            </a:extLst>
          </p:cNvPr>
          <p:cNvSpPr/>
          <p:nvPr/>
        </p:nvSpPr>
        <p:spPr>
          <a:xfrm>
            <a:off x="29659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FE452-FCD0-2968-958F-CB52FB974F7E}"/>
              </a:ext>
            </a:extLst>
          </p:cNvPr>
          <p:cNvSpPr/>
          <p:nvPr/>
        </p:nvSpPr>
        <p:spPr>
          <a:xfrm>
            <a:off x="5275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2003C1-5564-B3F1-8B55-449F66AF411E}"/>
              </a:ext>
            </a:extLst>
          </p:cNvPr>
          <p:cNvSpPr/>
          <p:nvPr/>
        </p:nvSpPr>
        <p:spPr>
          <a:xfrm>
            <a:off x="8323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C7093F-BE90-7CF4-D7FF-F556AF413833}"/>
              </a:ext>
            </a:extLst>
          </p:cNvPr>
          <p:cNvSpPr/>
          <p:nvPr/>
        </p:nvSpPr>
        <p:spPr>
          <a:xfrm>
            <a:off x="11371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FC717-0D1D-8F2E-EEBF-C83E846EC462}"/>
              </a:ext>
            </a:extLst>
          </p:cNvPr>
          <p:cNvSpPr/>
          <p:nvPr/>
        </p:nvSpPr>
        <p:spPr>
          <a:xfrm>
            <a:off x="14419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777CE-948B-DC2F-9561-12563F0A5981}"/>
              </a:ext>
            </a:extLst>
          </p:cNvPr>
          <p:cNvSpPr/>
          <p:nvPr/>
        </p:nvSpPr>
        <p:spPr>
          <a:xfrm>
            <a:off x="17467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AB778-1E8B-197D-823D-F9A3B9435225}"/>
              </a:ext>
            </a:extLst>
          </p:cNvPr>
          <p:cNvSpPr/>
          <p:nvPr/>
        </p:nvSpPr>
        <p:spPr>
          <a:xfrm>
            <a:off x="20515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45B35-DE1B-61BA-ECBA-2AA16EF398B7}"/>
              </a:ext>
            </a:extLst>
          </p:cNvPr>
          <p:cNvSpPr/>
          <p:nvPr/>
        </p:nvSpPr>
        <p:spPr>
          <a:xfrm>
            <a:off x="23563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9C59DE-3A69-0194-C3AC-31DD39ADE8F6}"/>
              </a:ext>
            </a:extLst>
          </p:cNvPr>
          <p:cNvSpPr/>
          <p:nvPr/>
        </p:nvSpPr>
        <p:spPr>
          <a:xfrm>
            <a:off x="26611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113FF-065B-D9E3-00A0-6C48ED7DFF00}"/>
              </a:ext>
            </a:extLst>
          </p:cNvPr>
          <p:cNvSpPr/>
          <p:nvPr/>
        </p:nvSpPr>
        <p:spPr>
          <a:xfrm>
            <a:off x="29659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48532-5A15-ED1E-2B1A-2B22DCBB7AA9}"/>
              </a:ext>
            </a:extLst>
          </p:cNvPr>
          <p:cNvSpPr/>
          <p:nvPr/>
        </p:nvSpPr>
        <p:spPr>
          <a:xfrm>
            <a:off x="5275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AC1CD2-B386-0DBE-BC50-1481B695E13F}"/>
              </a:ext>
            </a:extLst>
          </p:cNvPr>
          <p:cNvSpPr/>
          <p:nvPr/>
        </p:nvSpPr>
        <p:spPr>
          <a:xfrm>
            <a:off x="8323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E6D153-E2C7-21FF-4265-67D5AAF8894B}"/>
              </a:ext>
            </a:extLst>
          </p:cNvPr>
          <p:cNvSpPr/>
          <p:nvPr/>
        </p:nvSpPr>
        <p:spPr>
          <a:xfrm>
            <a:off x="11371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F086CE-6A57-7934-8E08-13188994994A}"/>
              </a:ext>
            </a:extLst>
          </p:cNvPr>
          <p:cNvSpPr/>
          <p:nvPr/>
        </p:nvSpPr>
        <p:spPr>
          <a:xfrm>
            <a:off x="14419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DDFB9-957A-962E-0F01-1706E8F02570}"/>
              </a:ext>
            </a:extLst>
          </p:cNvPr>
          <p:cNvSpPr/>
          <p:nvPr/>
        </p:nvSpPr>
        <p:spPr>
          <a:xfrm>
            <a:off x="17467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F8132A-C4EB-03D5-3179-B219FEC174F9}"/>
              </a:ext>
            </a:extLst>
          </p:cNvPr>
          <p:cNvSpPr/>
          <p:nvPr/>
        </p:nvSpPr>
        <p:spPr>
          <a:xfrm>
            <a:off x="20515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81DD74-AFC6-1104-6D38-F2B5E13180A6}"/>
              </a:ext>
            </a:extLst>
          </p:cNvPr>
          <p:cNvSpPr/>
          <p:nvPr/>
        </p:nvSpPr>
        <p:spPr>
          <a:xfrm>
            <a:off x="23563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CBA3A3-C396-197C-4D6C-8BEA4C3F6351}"/>
              </a:ext>
            </a:extLst>
          </p:cNvPr>
          <p:cNvSpPr/>
          <p:nvPr/>
        </p:nvSpPr>
        <p:spPr>
          <a:xfrm>
            <a:off x="26611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6BD4A3-A847-A4C5-DB75-A1C29C8FCE89}"/>
              </a:ext>
            </a:extLst>
          </p:cNvPr>
          <p:cNvSpPr/>
          <p:nvPr/>
        </p:nvSpPr>
        <p:spPr>
          <a:xfrm>
            <a:off x="29659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7B8C0F-3AD5-3DF6-4035-F46EE513135A}"/>
              </a:ext>
            </a:extLst>
          </p:cNvPr>
          <p:cNvSpPr/>
          <p:nvPr/>
        </p:nvSpPr>
        <p:spPr>
          <a:xfrm>
            <a:off x="3270738" y="8792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F8E132-197F-78D7-9901-2F50FF703FB2}"/>
              </a:ext>
            </a:extLst>
          </p:cNvPr>
          <p:cNvSpPr/>
          <p:nvPr/>
        </p:nvSpPr>
        <p:spPr>
          <a:xfrm>
            <a:off x="3270738" y="11840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E3268F-F3C0-17B0-BB0D-D249B0834D8E}"/>
              </a:ext>
            </a:extLst>
          </p:cNvPr>
          <p:cNvSpPr/>
          <p:nvPr/>
        </p:nvSpPr>
        <p:spPr>
          <a:xfrm>
            <a:off x="3270738" y="14888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B2D08D-E1B6-7F84-38CD-E7A30E2D7582}"/>
              </a:ext>
            </a:extLst>
          </p:cNvPr>
          <p:cNvSpPr/>
          <p:nvPr/>
        </p:nvSpPr>
        <p:spPr>
          <a:xfrm>
            <a:off x="3270738" y="1793631"/>
            <a:ext cx="304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669AAA-141D-F12C-FD4E-4702BF140C1B}"/>
              </a:ext>
            </a:extLst>
          </p:cNvPr>
          <p:cNvSpPr/>
          <p:nvPr/>
        </p:nvSpPr>
        <p:spPr>
          <a:xfrm>
            <a:off x="527538" y="879231"/>
            <a:ext cx="3048000" cy="12191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CCFF266-0D7F-882C-5624-E736BD91CAE5}"/>
              </a:ext>
            </a:extLst>
          </p:cNvPr>
          <p:cNvSpPr/>
          <p:nvPr/>
        </p:nvSpPr>
        <p:spPr>
          <a:xfrm>
            <a:off x="3575538" y="879231"/>
            <a:ext cx="3048000" cy="121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AAF37C6-C778-8090-2655-DAD76EF3DBBD}"/>
              </a:ext>
            </a:extLst>
          </p:cNvPr>
          <p:cNvCxnSpPr/>
          <p:nvPr/>
        </p:nvCxnSpPr>
        <p:spPr>
          <a:xfrm>
            <a:off x="527538" y="711628"/>
            <a:ext cx="609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63C1CA8-92EC-3887-DE2C-926B6343768D}"/>
              </a:ext>
            </a:extLst>
          </p:cNvPr>
          <p:cNvSpPr txBox="1"/>
          <p:nvPr/>
        </p:nvSpPr>
        <p:spPr>
          <a:xfrm>
            <a:off x="4687553" y="2842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20”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264D5F-E318-00A7-8495-6521D3382FD5}"/>
              </a:ext>
            </a:extLst>
          </p:cNvPr>
          <p:cNvCxnSpPr>
            <a:cxnSpLocks/>
          </p:cNvCxnSpPr>
          <p:nvPr/>
        </p:nvCxnSpPr>
        <p:spPr>
          <a:xfrm flipV="1">
            <a:off x="6808154" y="879231"/>
            <a:ext cx="0" cy="5501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38FF7AD-C1C0-EE45-E952-0AEBD00D7695}"/>
              </a:ext>
            </a:extLst>
          </p:cNvPr>
          <p:cNvSpPr txBox="1"/>
          <p:nvPr/>
        </p:nvSpPr>
        <p:spPr>
          <a:xfrm>
            <a:off x="6961685" y="4064772"/>
            <a:ext cx="2488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18” (half of a 36” sheet)</a:t>
            </a:r>
          </a:p>
          <a:p>
            <a:r>
              <a:rPr lang="en-US" dirty="0"/>
              <a:t>16 panels per sheet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71B98F-5240-CD83-FF15-38E17C783B06}"/>
              </a:ext>
            </a:extLst>
          </p:cNvPr>
          <p:cNvCxnSpPr>
            <a:cxnSpLocks/>
          </p:cNvCxnSpPr>
          <p:nvPr/>
        </p:nvCxnSpPr>
        <p:spPr>
          <a:xfrm>
            <a:off x="390115" y="879231"/>
            <a:ext cx="0" cy="12191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56BEB36-C798-ECB2-C9B9-FF9A81410F77}"/>
              </a:ext>
            </a:extLst>
          </p:cNvPr>
          <p:cNvSpPr txBox="1"/>
          <p:nvPr/>
        </p:nvSpPr>
        <p:spPr>
          <a:xfrm>
            <a:off x="16592" y="1554416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4”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F9D3B4-2DEC-DE59-C090-7AC25231BAB5}"/>
              </a:ext>
            </a:extLst>
          </p:cNvPr>
          <p:cNvGrpSpPr/>
          <p:nvPr/>
        </p:nvGrpSpPr>
        <p:grpSpPr>
          <a:xfrm>
            <a:off x="535025" y="3308058"/>
            <a:ext cx="6110978" cy="1471244"/>
            <a:chOff x="527538" y="2063472"/>
            <a:chExt cx="6110978" cy="1219199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1D983E5-D418-CE56-B0C0-DAE6A0B27056}"/>
                </a:ext>
              </a:extLst>
            </p:cNvPr>
            <p:cNvSpPr/>
            <p:nvPr/>
          </p:nvSpPr>
          <p:spPr>
            <a:xfrm>
              <a:off x="527538" y="2098431"/>
              <a:ext cx="3047998" cy="1184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B34AC42-DD54-510B-3D19-341518FBC469}"/>
                </a:ext>
              </a:extLst>
            </p:cNvPr>
            <p:cNvSpPr/>
            <p:nvPr/>
          </p:nvSpPr>
          <p:spPr>
            <a:xfrm>
              <a:off x="3590516" y="2063472"/>
              <a:ext cx="3048000" cy="1219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B0F6D9-67AD-4EFF-786F-8B0C0DD03CDD}"/>
              </a:ext>
            </a:extLst>
          </p:cNvPr>
          <p:cNvGrpSpPr/>
          <p:nvPr/>
        </p:nvGrpSpPr>
        <p:grpSpPr>
          <a:xfrm>
            <a:off x="527535" y="2125017"/>
            <a:ext cx="6110980" cy="1219199"/>
            <a:chOff x="527536" y="2063472"/>
            <a:chExt cx="6110980" cy="121919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FF611C2-263E-29E7-B914-DB05EC40CB31}"/>
                </a:ext>
              </a:extLst>
            </p:cNvPr>
            <p:cNvSpPr/>
            <p:nvPr/>
          </p:nvSpPr>
          <p:spPr>
            <a:xfrm>
              <a:off x="527538" y="2063473"/>
              <a:ext cx="3047998" cy="12191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BC32D53-963B-C563-9D17-4C114D09DD3E}"/>
                </a:ext>
              </a:extLst>
            </p:cNvPr>
            <p:cNvCxnSpPr>
              <a:cxnSpLocks/>
            </p:cNvCxnSpPr>
            <p:nvPr/>
          </p:nvCxnSpPr>
          <p:spPr>
            <a:xfrm>
              <a:off x="527536" y="2335807"/>
              <a:ext cx="30480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406D3D-0736-BFC7-24CA-A88BB5AC398A}"/>
                </a:ext>
              </a:extLst>
            </p:cNvPr>
            <p:cNvSpPr txBox="1"/>
            <p:nvPr/>
          </p:nvSpPr>
          <p:spPr>
            <a:xfrm>
              <a:off x="1820614" y="233580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10”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8FE4FF-EB26-F692-D25C-EFD3637E4518}"/>
                </a:ext>
              </a:extLst>
            </p:cNvPr>
            <p:cNvSpPr/>
            <p:nvPr/>
          </p:nvSpPr>
          <p:spPr>
            <a:xfrm>
              <a:off x="3590516" y="2063472"/>
              <a:ext cx="3048000" cy="1219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708180-59C5-6BD4-7ACE-A6784FB65B65}"/>
              </a:ext>
            </a:extLst>
          </p:cNvPr>
          <p:cNvGrpSpPr/>
          <p:nvPr/>
        </p:nvGrpSpPr>
        <p:grpSpPr>
          <a:xfrm>
            <a:off x="543646" y="4757373"/>
            <a:ext cx="6110978" cy="1471244"/>
            <a:chOff x="527538" y="2063472"/>
            <a:chExt cx="6110978" cy="12191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E4A64D3-7AA5-66B1-931E-0ED7D4D99970}"/>
                </a:ext>
              </a:extLst>
            </p:cNvPr>
            <p:cNvSpPr/>
            <p:nvPr/>
          </p:nvSpPr>
          <p:spPr>
            <a:xfrm>
              <a:off x="527538" y="2098431"/>
              <a:ext cx="3047998" cy="1184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19DAA3-E919-607C-8E6E-C815CCD2BE9A}"/>
                </a:ext>
              </a:extLst>
            </p:cNvPr>
            <p:cNvSpPr/>
            <p:nvPr/>
          </p:nvSpPr>
          <p:spPr>
            <a:xfrm>
              <a:off x="3590516" y="2063472"/>
              <a:ext cx="3048000" cy="1219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07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340</Words>
  <Application>Microsoft Macintosh PowerPoint</Application>
  <PresentationFormat>Widescreen</PresentationFormat>
  <Paragraphs>37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Robot Coral</vt:lpstr>
      <vt:lpstr>“NASCAR” signs for sponsors</vt:lpstr>
      <vt:lpstr>PowerPoint Presentation</vt:lpstr>
      <vt:lpstr>Robot Coral Panels (large)</vt:lpstr>
      <vt:lpstr>Robot Coral Panels (small)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Coral Panels</dc:title>
  <dc:creator>Dan McCreary</dc:creator>
  <cp:lastModifiedBy>Dan McCreary</cp:lastModifiedBy>
  <cp:revision>2</cp:revision>
  <dcterms:created xsi:type="dcterms:W3CDTF">2024-03-31T14:38:44Z</dcterms:created>
  <dcterms:modified xsi:type="dcterms:W3CDTF">2024-04-07T04:49:10Z</dcterms:modified>
</cp:coreProperties>
</file>